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Federo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5PI7DH82kY/sT4kvG3NeIKsg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ede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D:\DOCUMENTOS%20USUARIO\Documents\DOCUMENTOS\LEONIDAS%202024\icfes\COMPARATIVO%20SIMULACROS2024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D:\DOCUMENTOS%20USUARIO\Documents\DOCUMENTOS\LEONIDAS%202024\icfes\COMPARATIVO%20SIMULACROS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b="1"/>
              <a:t>PROMEDIOS SIMULACROS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7638196422703362E-2"/>
          <c:y val="0.17960285076830437"/>
          <c:w val="0.94472360715459325"/>
          <c:h val="0.7234027841238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Hoja1!$F$91</c:f>
              <c:strCache>
                <c:ptCount val="1"/>
                <c:pt idx="0">
                  <c:v>SIMULACRO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5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Hoja1!$F$92:$F$94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Hoja1!$G$92:$G$94</c:f>
              <c:numCache>
                <c:formatCode>General</c:formatCode>
                <c:ptCount val="3"/>
                <c:pt idx="0">
                  <c:v>236</c:v>
                </c:pt>
                <c:pt idx="1">
                  <c:v>277</c:v>
                </c:pt>
                <c:pt idx="2">
                  <c:v>234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049346192"/>
        <c:axId val="-1049350000"/>
      </c:barChart>
      <c:catAx>
        <c:axId val="-104934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49350000"/>
        <c:crosses val="autoZero"/>
        <c:auto val="1"/>
        <c:lblAlgn val="ctr"/>
        <c:lblOffset val="100"/>
        <c:noMultiLvlLbl val="0"/>
      </c:catAx>
      <c:valAx>
        <c:axId val="-1049350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4934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PROMEDIO POR GRUPOS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508341162243072"/>
          <c:w val="1"/>
          <c:h val="0.75122611913428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Hoja1!$J$92</c:f>
              <c:strCache>
                <c:ptCount val="1"/>
                <c:pt idx="0">
                  <c:v>11 01 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Hoja1!$K$90:$M$91</c:f>
              <c:strCache>
                <c:ptCount val="3"/>
                <c:pt idx="0">
                  <c:v>PROMEDIO S1</c:v>
                </c:pt>
                <c:pt idx="1">
                  <c:v>PROMEDIO S2</c:v>
                </c:pt>
                <c:pt idx="2">
                  <c:v>PROMEDIO S3</c:v>
                </c:pt>
              </c:strCache>
            </c:strRef>
          </c:cat>
          <c:val>
            <c:numRef>
              <c:f>Hoja1!$K$92:$M$92</c:f>
              <c:numCache>
                <c:formatCode>General</c:formatCode>
                <c:ptCount val="3"/>
                <c:pt idx="0">
                  <c:v>240</c:v>
                </c:pt>
                <c:pt idx="1">
                  <c:v>286</c:v>
                </c:pt>
                <c:pt idx="2">
                  <c:v>245</c:v>
                </c:pt>
              </c:numCache>
            </c:numRef>
          </c:val>
        </c:ser>
        <c:ser>
          <c:idx val="1"/>
          <c:order val="1"/>
          <c:tx>
            <c:strRef>
              <c:f>Hoja1!$J$93</c:f>
              <c:strCache>
                <c:ptCount val="1"/>
                <c:pt idx="0">
                  <c:v>11 02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Hoja1!$K$90:$M$91</c:f>
              <c:strCache>
                <c:ptCount val="3"/>
                <c:pt idx="0">
                  <c:v>PROMEDIO S1</c:v>
                </c:pt>
                <c:pt idx="1">
                  <c:v>PROMEDIO S2</c:v>
                </c:pt>
                <c:pt idx="2">
                  <c:v>PROMEDIO S3</c:v>
                </c:pt>
              </c:strCache>
            </c:strRef>
          </c:cat>
          <c:val>
            <c:numRef>
              <c:f>Hoja1!$K$93:$M$93</c:f>
              <c:numCache>
                <c:formatCode>General</c:formatCode>
                <c:ptCount val="3"/>
                <c:pt idx="0">
                  <c:v>233</c:v>
                </c:pt>
                <c:pt idx="1">
                  <c:v>257</c:v>
                </c:pt>
                <c:pt idx="2">
                  <c:v>226</c:v>
                </c:pt>
              </c:numCache>
            </c:numRef>
          </c:val>
        </c:ser>
        <c:ser>
          <c:idx val="2"/>
          <c:order val="2"/>
          <c:tx>
            <c:strRef>
              <c:f>Hoja1!$J$94</c:f>
              <c:strCache>
                <c:ptCount val="1"/>
                <c:pt idx="0">
                  <c:v>11 03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Hoja1!$K$90:$M$91</c:f>
              <c:strCache>
                <c:ptCount val="3"/>
                <c:pt idx="0">
                  <c:v>PROMEDIO S1</c:v>
                </c:pt>
                <c:pt idx="1">
                  <c:v>PROMEDIO S2</c:v>
                </c:pt>
                <c:pt idx="2">
                  <c:v>PROMEDIO S3</c:v>
                </c:pt>
              </c:strCache>
            </c:strRef>
          </c:cat>
          <c:val>
            <c:numRef>
              <c:f>Hoja1!$K$94:$M$94</c:f>
              <c:numCache>
                <c:formatCode>General</c:formatCode>
                <c:ptCount val="3"/>
                <c:pt idx="0">
                  <c:v>234</c:v>
                </c:pt>
                <c:pt idx="1">
                  <c:v>286</c:v>
                </c:pt>
                <c:pt idx="2">
                  <c:v>232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749328848"/>
        <c:axId val="-749334288"/>
      </c:barChart>
      <c:catAx>
        <c:axId val="-74932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9334288"/>
        <c:crosses val="autoZero"/>
        <c:auto val="1"/>
        <c:lblAlgn val="ctr"/>
        <c:lblOffset val="100"/>
        <c:noMultiLvlLbl val="0"/>
      </c:catAx>
      <c:valAx>
        <c:axId val="-749334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74932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ba4dbb7f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21ba4dbb7f2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c58bedb9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g2ec58bedb95_1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ec58bedb95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g2ec58bedb95_1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c58bedb9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2ec58bedb95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7b7abc3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357b7abc38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c58bedb95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2ec58bedb95_1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c58bedb95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2ec58bedb95_1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2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chart" Target="../charts/chart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/>
          <p:nvPr/>
        </p:nvSpPr>
        <p:spPr>
          <a:xfrm>
            <a:off x="220320" y="1654560"/>
            <a:ext cx="11726640" cy="44103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" name="Google Shape;66;p1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7" name="Google Shape;67;p1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1624680" y="93168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ES" sz="3200">
                <a:latin typeface="Federo"/>
                <a:ea typeface="Federo"/>
                <a:cs typeface="Federo"/>
                <a:sym typeface="Federo"/>
              </a:rPr>
              <a:t>16 de julio 2024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1" name="Google Shape;71;p1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72" name="Google Shape;72;p1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73" name="Google Shape;73;p1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4" name="Google Shape;74;p1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75" name="Google Shape;75;p1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2915" y="629457"/>
            <a:ext cx="8388360" cy="646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"/>
          <p:cNvSpPr/>
          <p:nvPr/>
        </p:nvSpPr>
        <p:spPr>
          <a:xfrm>
            <a:off x="232380" y="1612080"/>
            <a:ext cx="11726640" cy="441036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8" name="Google Shape;248;p4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9" name="Google Shape;249;p4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/>
          <p:nvPr/>
        </p:nvSpPr>
        <p:spPr>
          <a:xfrm>
            <a:off x="1693800" y="919080"/>
            <a:ext cx="909072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Reunión Estudiantes y Docentes 11°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232380" y="1652040"/>
            <a:ext cx="11619899" cy="44132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4" name="Google Shape;254;p4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55" name="Google Shape;255;p4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256" name="Google Shape;256;p4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7" name="Google Shape;257;p4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258" name="Google Shape;258;p4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p4"/>
          <p:cNvGraphicFramePr/>
          <p:nvPr/>
        </p:nvGraphicFramePr>
        <p:xfrm>
          <a:off x="2429435" y="1729492"/>
          <a:ext cx="6696636" cy="4335427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/>
          <p:nvPr/>
        </p:nvSpPr>
        <p:spPr>
          <a:xfrm>
            <a:off x="220320" y="1654560"/>
            <a:ext cx="11726640" cy="441036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9" name="Google Shape;269;p45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0" name="Google Shape;270;p45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5"/>
          <p:cNvSpPr/>
          <p:nvPr/>
        </p:nvSpPr>
        <p:spPr>
          <a:xfrm>
            <a:off x="414551" y="1803060"/>
            <a:ext cx="11437729" cy="411336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5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4" name="Google Shape;274;p45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75" name="Google Shape;275;p45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276" name="Google Shape;276;p45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7" name="Google Shape;277;p45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278" name="Google Shape;278;p45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5"/>
          <p:cNvSpPr/>
          <p:nvPr/>
        </p:nvSpPr>
        <p:spPr>
          <a:xfrm>
            <a:off x="2275425" y="848950"/>
            <a:ext cx="754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3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COMPARATIVO RESULTADOS PRUEBA SABER  2023 Y PROMEDIO SIMULACROS 2024 </a:t>
            </a:r>
            <a:endParaRPr b="1" i="0" sz="2300" u="none" cap="none" strike="noStrike">
              <a:solidFill>
                <a:srgbClr val="00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155" y="1932605"/>
            <a:ext cx="6271550" cy="38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1ba4dbb7f2_0_4"/>
          <p:cNvSpPr/>
          <p:nvPr/>
        </p:nvSpPr>
        <p:spPr>
          <a:xfrm>
            <a:off x="220320" y="1654560"/>
            <a:ext cx="11726700" cy="4410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21ba4dbb7f2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1ba4dbb7f2_0_4"/>
          <p:cNvSpPr/>
          <p:nvPr/>
        </p:nvSpPr>
        <p:spPr>
          <a:xfrm>
            <a:off x="1646280" y="3103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1ba4dbb7f2_0_4"/>
          <p:cNvSpPr/>
          <p:nvPr/>
        </p:nvSpPr>
        <p:spPr>
          <a:xfrm>
            <a:off x="1796400" y="9018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0" name="Google Shape;290;g21ba4dbb7f2_0_4"/>
          <p:cNvSpPr/>
          <p:nvPr/>
        </p:nvSpPr>
        <p:spPr>
          <a:xfrm>
            <a:off x="1796400" y="9414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1" name="Google Shape;291;g21ba4dbb7f2_0_4"/>
          <p:cNvSpPr/>
          <p:nvPr/>
        </p:nvSpPr>
        <p:spPr>
          <a:xfrm>
            <a:off x="1739160" y="6173280"/>
            <a:ext cx="87132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21ba4dbb7f2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1ba4dbb7f2_0_4"/>
          <p:cNvSpPr/>
          <p:nvPr/>
        </p:nvSpPr>
        <p:spPr>
          <a:xfrm>
            <a:off x="414551" y="1803060"/>
            <a:ext cx="11437800" cy="411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21ba4dbb7f2_0_4"/>
          <p:cNvSpPr/>
          <p:nvPr/>
        </p:nvSpPr>
        <p:spPr>
          <a:xfrm>
            <a:off x="315000" y="613116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5" name="Google Shape;295;g21ba4dbb7f2_0_4"/>
          <p:cNvSpPr/>
          <p:nvPr/>
        </p:nvSpPr>
        <p:spPr>
          <a:xfrm>
            <a:off x="315000" y="615924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96" name="Google Shape;296;g21ba4dbb7f2_0_4"/>
          <p:cNvGrpSpPr/>
          <p:nvPr/>
        </p:nvGrpSpPr>
        <p:grpSpPr>
          <a:xfrm>
            <a:off x="315360" y="1584000"/>
            <a:ext cx="11537262" cy="28818"/>
            <a:chOff x="315360" y="1584000"/>
            <a:chExt cx="11537262" cy="28818"/>
          </a:xfrm>
        </p:grpSpPr>
        <p:sp>
          <p:nvSpPr>
            <p:cNvPr id="297" name="Google Shape;297;g21ba4dbb7f2_0_4"/>
            <p:cNvSpPr/>
            <p:nvPr/>
          </p:nvSpPr>
          <p:spPr>
            <a:xfrm>
              <a:off x="315360" y="158400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8" name="Google Shape;298;g21ba4dbb7f2_0_4"/>
            <p:cNvSpPr/>
            <p:nvPr/>
          </p:nvSpPr>
          <p:spPr>
            <a:xfrm>
              <a:off x="315360" y="161244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299" name="Google Shape;299;g21ba4dbb7f2_0_4"/>
          <p:cNvSpPr/>
          <p:nvPr/>
        </p:nvSpPr>
        <p:spPr>
          <a:xfrm>
            <a:off x="0" y="0"/>
            <a:ext cx="12191700" cy="685770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1ba4dbb7f2_0_4"/>
          <p:cNvSpPr/>
          <p:nvPr/>
        </p:nvSpPr>
        <p:spPr>
          <a:xfrm>
            <a:off x="126000" y="126000"/>
            <a:ext cx="11915700" cy="662370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1ba4dbb7f2_0_4"/>
          <p:cNvSpPr/>
          <p:nvPr/>
        </p:nvSpPr>
        <p:spPr>
          <a:xfrm>
            <a:off x="2275425" y="848950"/>
            <a:ext cx="754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3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COMPARATIVO RESULTADOS PRUEBA SABER  2023 Y PROMEDIO SIMULACROS 2024 </a:t>
            </a:r>
            <a:endParaRPr b="1" i="0" sz="2300" u="none" cap="none" strike="noStrike">
              <a:solidFill>
                <a:srgbClr val="00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302" name="Google Shape;302;g21ba4dbb7f2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7225" y="1955450"/>
            <a:ext cx="6457475" cy="38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"/>
          <p:cNvSpPr/>
          <p:nvPr/>
        </p:nvSpPr>
        <p:spPr>
          <a:xfrm>
            <a:off x="220320" y="1654560"/>
            <a:ext cx="11726640" cy="441036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1" name="Google Shape;311;p5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2" name="Google Shape;312;p5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"/>
          <p:cNvSpPr/>
          <p:nvPr/>
        </p:nvSpPr>
        <p:spPr>
          <a:xfrm>
            <a:off x="1681920" y="9439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COMPARATIVO SIMULACRO H12 GRADOS DÉCIMO Y ONCE </a:t>
            </a:r>
            <a:endParaRPr b="1" sz="24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15" name="Google Shape;315;p5"/>
          <p:cNvSpPr/>
          <p:nvPr/>
        </p:nvSpPr>
        <p:spPr>
          <a:xfrm>
            <a:off x="314999" y="1786320"/>
            <a:ext cx="11437729" cy="411336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7" name="Google Shape;317;p5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18" name="Google Shape;318;p5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319" name="Google Shape;319;p5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20" name="Google Shape;320;p5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321" name="Google Shape;321;p5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1136824" y="2981160"/>
            <a:ext cx="424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820" y="1870804"/>
            <a:ext cx="6150080" cy="38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c58bedb95_1_33"/>
          <p:cNvSpPr/>
          <p:nvPr/>
        </p:nvSpPr>
        <p:spPr>
          <a:xfrm>
            <a:off x="220320" y="1654560"/>
            <a:ext cx="11726700" cy="4410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2ec58bedb95_1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ec58bedb95_1_33"/>
          <p:cNvSpPr/>
          <p:nvPr/>
        </p:nvSpPr>
        <p:spPr>
          <a:xfrm>
            <a:off x="1646280" y="3103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ec58bedb95_1_33"/>
          <p:cNvSpPr/>
          <p:nvPr/>
        </p:nvSpPr>
        <p:spPr>
          <a:xfrm>
            <a:off x="1796400" y="9018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3" name="Google Shape;333;g2ec58bedb95_1_33"/>
          <p:cNvSpPr/>
          <p:nvPr/>
        </p:nvSpPr>
        <p:spPr>
          <a:xfrm>
            <a:off x="1796400" y="9414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4" name="Google Shape;334;g2ec58bedb95_1_33"/>
          <p:cNvSpPr/>
          <p:nvPr/>
        </p:nvSpPr>
        <p:spPr>
          <a:xfrm>
            <a:off x="1739160" y="6173280"/>
            <a:ext cx="87132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2ec58bedb95_1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ec58bedb95_1_33"/>
          <p:cNvSpPr/>
          <p:nvPr/>
        </p:nvSpPr>
        <p:spPr>
          <a:xfrm>
            <a:off x="1681920" y="9439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COMPARATIVO  SIMULACRO H12 GRADOS DÉCIMO Y ONCE </a:t>
            </a:r>
            <a:endParaRPr b="1" sz="24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37" name="Google Shape;337;g2ec58bedb95_1_33"/>
          <p:cNvSpPr/>
          <p:nvPr/>
        </p:nvSpPr>
        <p:spPr>
          <a:xfrm>
            <a:off x="314999" y="1786320"/>
            <a:ext cx="11437800" cy="411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ec58bedb95_1_33"/>
          <p:cNvSpPr/>
          <p:nvPr/>
        </p:nvSpPr>
        <p:spPr>
          <a:xfrm>
            <a:off x="315000" y="613116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9" name="Google Shape;339;g2ec58bedb95_1_33"/>
          <p:cNvSpPr/>
          <p:nvPr/>
        </p:nvSpPr>
        <p:spPr>
          <a:xfrm>
            <a:off x="315000" y="615924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40" name="Google Shape;340;g2ec58bedb95_1_33"/>
          <p:cNvGrpSpPr/>
          <p:nvPr/>
        </p:nvGrpSpPr>
        <p:grpSpPr>
          <a:xfrm>
            <a:off x="315360" y="1584000"/>
            <a:ext cx="11537262" cy="28818"/>
            <a:chOff x="315360" y="1584000"/>
            <a:chExt cx="11537262" cy="28818"/>
          </a:xfrm>
        </p:grpSpPr>
        <p:sp>
          <p:nvSpPr>
            <p:cNvPr id="341" name="Google Shape;341;g2ec58bedb95_1_33"/>
            <p:cNvSpPr/>
            <p:nvPr/>
          </p:nvSpPr>
          <p:spPr>
            <a:xfrm>
              <a:off x="315360" y="158400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g2ec58bedb95_1_33"/>
            <p:cNvSpPr/>
            <p:nvPr/>
          </p:nvSpPr>
          <p:spPr>
            <a:xfrm>
              <a:off x="315360" y="161244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343" name="Google Shape;343;g2ec58bedb95_1_33"/>
          <p:cNvSpPr/>
          <p:nvPr/>
        </p:nvSpPr>
        <p:spPr>
          <a:xfrm>
            <a:off x="0" y="0"/>
            <a:ext cx="12191700" cy="685770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ec58bedb95_1_33"/>
          <p:cNvSpPr/>
          <p:nvPr/>
        </p:nvSpPr>
        <p:spPr>
          <a:xfrm>
            <a:off x="126000" y="126000"/>
            <a:ext cx="11915700" cy="662370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ec58bedb95_1_33"/>
          <p:cNvSpPr txBox="1"/>
          <p:nvPr/>
        </p:nvSpPr>
        <p:spPr>
          <a:xfrm>
            <a:off x="1136824" y="2981160"/>
            <a:ext cx="424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2ec58bedb95_1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175" y="1996213"/>
            <a:ext cx="5985754" cy="37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ec58bedb95_1_105"/>
          <p:cNvSpPr/>
          <p:nvPr/>
        </p:nvSpPr>
        <p:spPr>
          <a:xfrm>
            <a:off x="164520" y="1538460"/>
            <a:ext cx="11726700" cy="4410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2ec58bedb95_1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ec58bedb95_1_105"/>
          <p:cNvSpPr/>
          <p:nvPr/>
        </p:nvSpPr>
        <p:spPr>
          <a:xfrm>
            <a:off x="1646280" y="3103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ec58bedb95_1_105"/>
          <p:cNvSpPr/>
          <p:nvPr/>
        </p:nvSpPr>
        <p:spPr>
          <a:xfrm>
            <a:off x="1796400" y="9018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5" name="Google Shape;355;g2ec58bedb95_1_105"/>
          <p:cNvSpPr/>
          <p:nvPr/>
        </p:nvSpPr>
        <p:spPr>
          <a:xfrm>
            <a:off x="1796400" y="9414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6" name="Google Shape;356;g2ec58bedb95_1_105"/>
          <p:cNvSpPr/>
          <p:nvPr/>
        </p:nvSpPr>
        <p:spPr>
          <a:xfrm>
            <a:off x="1739160" y="6173280"/>
            <a:ext cx="87132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g2ec58bedb95_1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ec58bedb95_1_105"/>
          <p:cNvSpPr/>
          <p:nvPr/>
        </p:nvSpPr>
        <p:spPr>
          <a:xfrm>
            <a:off x="1681920" y="943920"/>
            <a:ext cx="90906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ec58bedb95_1_105"/>
          <p:cNvSpPr/>
          <p:nvPr/>
        </p:nvSpPr>
        <p:spPr>
          <a:xfrm>
            <a:off x="346680" y="1714320"/>
            <a:ext cx="11428800" cy="416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2286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>
                <a:solidFill>
                  <a:schemeClr val="dk1"/>
                </a:solidFill>
              </a:rPr>
              <a:t>"Si no puedes volar, </a:t>
            </a:r>
            <a:r>
              <a:rPr b="1" lang="es-ES" sz="3000">
                <a:solidFill>
                  <a:schemeClr val="dk1"/>
                </a:solidFill>
              </a:rPr>
              <a:t>corre</a:t>
            </a:r>
            <a:r>
              <a:rPr lang="es-ES" sz="3000">
                <a:solidFill>
                  <a:schemeClr val="dk1"/>
                </a:solidFill>
              </a:rPr>
              <a:t>; si no puedes correr, </a:t>
            </a:r>
            <a:r>
              <a:rPr b="1" lang="es-ES" sz="3000">
                <a:solidFill>
                  <a:schemeClr val="dk1"/>
                </a:solidFill>
              </a:rPr>
              <a:t>camina</a:t>
            </a:r>
            <a:r>
              <a:rPr lang="es-ES" sz="3000">
                <a:solidFill>
                  <a:schemeClr val="dk1"/>
                </a:solidFill>
              </a:rPr>
              <a:t>; si no puedes caminar, </a:t>
            </a:r>
            <a:r>
              <a:rPr b="1" lang="es-ES" sz="3000">
                <a:solidFill>
                  <a:schemeClr val="dk1"/>
                </a:solidFill>
              </a:rPr>
              <a:t>gatea</a:t>
            </a:r>
            <a:r>
              <a:rPr lang="es-ES" sz="3000">
                <a:solidFill>
                  <a:schemeClr val="dk1"/>
                </a:solidFill>
              </a:rPr>
              <a:t>, pero </a:t>
            </a:r>
            <a:r>
              <a:rPr b="1" lang="es-ES" sz="3000">
                <a:solidFill>
                  <a:schemeClr val="dk1"/>
                </a:solidFill>
              </a:rPr>
              <a:t>sigue avanzando</a:t>
            </a:r>
            <a:r>
              <a:rPr lang="es-ES" sz="3000">
                <a:solidFill>
                  <a:schemeClr val="dk1"/>
                </a:solidFill>
              </a:rPr>
              <a:t> hacia tu meta". Martin Luther King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3600"/>
          </a:p>
        </p:txBody>
      </p:sp>
      <p:sp>
        <p:nvSpPr>
          <p:cNvPr id="360" name="Google Shape;360;g2ec58bedb95_1_105"/>
          <p:cNvSpPr/>
          <p:nvPr/>
        </p:nvSpPr>
        <p:spPr>
          <a:xfrm>
            <a:off x="315000" y="613116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1" name="Google Shape;361;g2ec58bedb95_1_105"/>
          <p:cNvSpPr/>
          <p:nvPr/>
        </p:nvSpPr>
        <p:spPr>
          <a:xfrm>
            <a:off x="315000" y="615924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62" name="Google Shape;362;g2ec58bedb95_1_105"/>
          <p:cNvGrpSpPr/>
          <p:nvPr/>
        </p:nvGrpSpPr>
        <p:grpSpPr>
          <a:xfrm>
            <a:off x="315360" y="1584000"/>
            <a:ext cx="11537262" cy="28818"/>
            <a:chOff x="315360" y="1584000"/>
            <a:chExt cx="11537262" cy="28818"/>
          </a:xfrm>
        </p:grpSpPr>
        <p:sp>
          <p:nvSpPr>
            <p:cNvPr id="363" name="Google Shape;363;g2ec58bedb95_1_105"/>
            <p:cNvSpPr/>
            <p:nvPr/>
          </p:nvSpPr>
          <p:spPr>
            <a:xfrm>
              <a:off x="315360" y="158400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4" name="Google Shape;364;g2ec58bedb95_1_105"/>
            <p:cNvSpPr/>
            <p:nvPr/>
          </p:nvSpPr>
          <p:spPr>
            <a:xfrm>
              <a:off x="315360" y="161244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365" name="Google Shape;365;g2ec58bedb95_1_105"/>
          <p:cNvSpPr/>
          <p:nvPr/>
        </p:nvSpPr>
        <p:spPr>
          <a:xfrm>
            <a:off x="0" y="0"/>
            <a:ext cx="12191700" cy="685770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ec58bedb95_1_105"/>
          <p:cNvSpPr/>
          <p:nvPr/>
        </p:nvSpPr>
        <p:spPr>
          <a:xfrm>
            <a:off x="126000" y="126000"/>
            <a:ext cx="11915700" cy="662370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>
            <a:off x="164520" y="1538460"/>
            <a:ext cx="11726640" cy="441036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6" name="Google Shape;86;p2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7" name="Google Shape;87;p2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/>
          <p:nvPr/>
        </p:nvSpPr>
        <p:spPr>
          <a:xfrm>
            <a:off x="1681920" y="943920"/>
            <a:ext cx="9090720" cy="118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346680" y="1714320"/>
            <a:ext cx="11428765" cy="416088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ANÁLISIS SIMULACROS </a:t>
            </a:r>
            <a:r>
              <a:rPr b="1" lang="es-ES" sz="3800"/>
              <a:t>Y </a:t>
            </a:r>
            <a:endParaRPr b="1" sz="3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3800"/>
              <a:t>PRUEBAS SABER</a:t>
            </a:r>
            <a:r>
              <a:rPr b="1" i="0" lang="es-E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2" name="Google Shape;92;p2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93" name="Google Shape;93;p2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94" name="Google Shape;94;p2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5" name="Google Shape;95;p2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96" name="Google Shape;96;p2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c58bedb95_1_5"/>
          <p:cNvSpPr/>
          <p:nvPr/>
        </p:nvSpPr>
        <p:spPr>
          <a:xfrm>
            <a:off x="164520" y="1538460"/>
            <a:ext cx="11726700" cy="4410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ec58bedb95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ec58bedb95_1_5"/>
          <p:cNvSpPr/>
          <p:nvPr/>
        </p:nvSpPr>
        <p:spPr>
          <a:xfrm>
            <a:off x="1646280" y="3103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ec58bedb95_1_5"/>
          <p:cNvSpPr/>
          <p:nvPr/>
        </p:nvSpPr>
        <p:spPr>
          <a:xfrm>
            <a:off x="1796400" y="9018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6" name="Google Shape;106;g2ec58bedb95_1_5"/>
          <p:cNvSpPr/>
          <p:nvPr/>
        </p:nvSpPr>
        <p:spPr>
          <a:xfrm>
            <a:off x="1796400" y="9414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7" name="Google Shape;107;g2ec58bedb95_1_5"/>
          <p:cNvSpPr/>
          <p:nvPr/>
        </p:nvSpPr>
        <p:spPr>
          <a:xfrm>
            <a:off x="1739160" y="6173280"/>
            <a:ext cx="87132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ec58bedb95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ec58bedb95_1_5"/>
          <p:cNvSpPr/>
          <p:nvPr/>
        </p:nvSpPr>
        <p:spPr>
          <a:xfrm>
            <a:off x="1681920" y="943920"/>
            <a:ext cx="90906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ec58bedb95_1_5"/>
          <p:cNvSpPr/>
          <p:nvPr/>
        </p:nvSpPr>
        <p:spPr>
          <a:xfrm>
            <a:off x="346680" y="1714320"/>
            <a:ext cx="11428800" cy="416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>
                <a:solidFill>
                  <a:schemeClr val="dk1"/>
                </a:solidFill>
              </a:rPr>
              <a:t>"El éxito no se logra sólo con cualidades especiales. Es, sobre todo, un trabajo de constancia, de método y de organización". Víctor Hugo.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3600"/>
          </a:p>
        </p:txBody>
      </p:sp>
      <p:sp>
        <p:nvSpPr>
          <p:cNvPr id="111" name="Google Shape;111;g2ec58bedb95_1_5"/>
          <p:cNvSpPr/>
          <p:nvPr/>
        </p:nvSpPr>
        <p:spPr>
          <a:xfrm>
            <a:off x="315000" y="613116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2" name="Google Shape;112;g2ec58bedb95_1_5"/>
          <p:cNvSpPr/>
          <p:nvPr/>
        </p:nvSpPr>
        <p:spPr>
          <a:xfrm>
            <a:off x="315000" y="615924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13" name="Google Shape;113;g2ec58bedb95_1_5"/>
          <p:cNvGrpSpPr/>
          <p:nvPr/>
        </p:nvGrpSpPr>
        <p:grpSpPr>
          <a:xfrm>
            <a:off x="315360" y="1584000"/>
            <a:ext cx="11537262" cy="28818"/>
            <a:chOff x="315360" y="1584000"/>
            <a:chExt cx="11537262" cy="28818"/>
          </a:xfrm>
        </p:grpSpPr>
        <p:sp>
          <p:nvSpPr>
            <p:cNvPr id="114" name="Google Shape;114;g2ec58bedb95_1_5"/>
            <p:cNvSpPr/>
            <p:nvPr/>
          </p:nvSpPr>
          <p:spPr>
            <a:xfrm>
              <a:off x="315360" y="158400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5" name="Google Shape;115;g2ec58bedb95_1_5"/>
            <p:cNvSpPr/>
            <p:nvPr/>
          </p:nvSpPr>
          <p:spPr>
            <a:xfrm>
              <a:off x="315360" y="161244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116" name="Google Shape;116;g2ec58bedb95_1_5"/>
          <p:cNvSpPr/>
          <p:nvPr/>
        </p:nvSpPr>
        <p:spPr>
          <a:xfrm>
            <a:off x="0" y="0"/>
            <a:ext cx="12191700" cy="685770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ec58bedb95_1_5"/>
          <p:cNvSpPr/>
          <p:nvPr/>
        </p:nvSpPr>
        <p:spPr>
          <a:xfrm>
            <a:off x="126000" y="126000"/>
            <a:ext cx="11915700" cy="662370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0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0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5" name="Google Shape;125;p40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6" name="Google Shape;126;p40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0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9" name="Google Shape;129;p40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30" name="Google Shape;130;p40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131" name="Google Shape;131;p40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2" name="Google Shape;132;p40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133" name="Google Shape;133;p40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0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0"/>
          <p:cNvSpPr/>
          <p:nvPr/>
        </p:nvSpPr>
        <p:spPr>
          <a:xfrm>
            <a:off x="6184125" y="1707625"/>
            <a:ext cx="5500200" cy="4107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3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JAGUER</a:t>
            </a:r>
            <a:r>
              <a:rPr b="1" lang="es-ES" sz="27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b="1" lang="es-ES" sz="33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MORA</a:t>
            </a:r>
            <a:endParaRPr b="1" sz="33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3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417 PUNTOS </a:t>
            </a:r>
            <a:endParaRPr b="1" sz="33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33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PRUEBAS SABER 2022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0"/>
          <p:cNvSpPr/>
          <p:nvPr/>
        </p:nvSpPr>
        <p:spPr>
          <a:xfrm>
            <a:off x="2907977" y="881701"/>
            <a:ext cx="663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El estudiante de Ibagué de los 417 puntos en las Pruebas Saber 11" id="137" name="Google Shape;13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208" y="1712700"/>
            <a:ext cx="5855792" cy="41071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57b7abc38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57b7abc385_0_0"/>
          <p:cNvSpPr/>
          <p:nvPr/>
        </p:nvSpPr>
        <p:spPr>
          <a:xfrm>
            <a:off x="1646280" y="3103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57b7abc385_0_0"/>
          <p:cNvSpPr/>
          <p:nvPr/>
        </p:nvSpPr>
        <p:spPr>
          <a:xfrm>
            <a:off x="1796400" y="9018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5" name="Google Shape;145;g357b7abc385_0_0"/>
          <p:cNvSpPr/>
          <p:nvPr/>
        </p:nvSpPr>
        <p:spPr>
          <a:xfrm>
            <a:off x="1796400" y="9414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6" name="Google Shape;146;g357b7abc385_0_0"/>
          <p:cNvSpPr/>
          <p:nvPr/>
        </p:nvSpPr>
        <p:spPr>
          <a:xfrm>
            <a:off x="1739160" y="6173280"/>
            <a:ext cx="87132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357b7abc38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57b7abc385_0_0"/>
          <p:cNvSpPr/>
          <p:nvPr/>
        </p:nvSpPr>
        <p:spPr>
          <a:xfrm>
            <a:off x="315000" y="613116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9" name="Google Shape;149;g357b7abc385_0_0"/>
          <p:cNvSpPr/>
          <p:nvPr/>
        </p:nvSpPr>
        <p:spPr>
          <a:xfrm>
            <a:off x="315000" y="615924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50" name="Google Shape;150;g357b7abc385_0_0"/>
          <p:cNvGrpSpPr/>
          <p:nvPr/>
        </p:nvGrpSpPr>
        <p:grpSpPr>
          <a:xfrm>
            <a:off x="315360" y="1584000"/>
            <a:ext cx="11537262" cy="28818"/>
            <a:chOff x="315360" y="1584000"/>
            <a:chExt cx="11537262" cy="28818"/>
          </a:xfrm>
        </p:grpSpPr>
        <p:sp>
          <p:nvSpPr>
            <p:cNvPr id="151" name="Google Shape;151;g357b7abc385_0_0"/>
            <p:cNvSpPr/>
            <p:nvPr/>
          </p:nvSpPr>
          <p:spPr>
            <a:xfrm>
              <a:off x="315360" y="158400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2" name="Google Shape;152;g357b7abc385_0_0"/>
            <p:cNvSpPr/>
            <p:nvPr/>
          </p:nvSpPr>
          <p:spPr>
            <a:xfrm>
              <a:off x="315360" y="161244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153" name="Google Shape;153;g357b7abc385_0_0"/>
          <p:cNvSpPr/>
          <p:nvPr/>
        </p:nvSpPr>
        <p:spPr>
          <a:xfrm>
            <a:off x="0" y="0"/>
            <a:ext cx="12191700" cy="685770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57b7abc385_0_0"/>
          <p:cNvSpPr/>
          <p:nvPr/>
        </p:nvSpPr>
        <p:spPr>
          <a:xfrm>
            <a:off x="126000" y="126000"/>
            <a:ext cx="11915700" cy="662370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57b7abc385_0_0"/>
          <p:cNvSpPr/>
          <p:nvPr/>
        </p:nvSpPr>
        <p:spPr>
          <a:xfrm>
            <a:off x="609925" y="1822000"/>
            <a:ext cx="5082600" cy="396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100"/>
              <a:t>10 Mejores puntajes ICFES 2024</a:t>
            </a:r>
            <a:endParaRPr b="1" i="0" sz="3100" u="none" cap="none" strike="noStrike">
              <a:solidFill>
                <a:srgbClr val="000000"/>
              </a:solidFill>
            </a:endParaRPr>
          </a:p>
        </p:txBody>
      </p:sp>
      <p:sp>
        <p:nvSpPr>
          <p:cNvPr id="156" name="Google Shape;156;g357b7abc385_0_0"/>
          <p:cNvSpPr/>
          <p:nvPr/>
        </p:nvSpPr>
        <p:spPr>
          <a:xfrm>
            <a:off x="2907977" y="881701"/>
            <a:ext cx="66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157" name="Google Shape;157;g357b7abc38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0450" y="1822000"/>
            <a:ext cx="5800575" cy="3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ec58bedb95_1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ec58bedb95_1_81"/>
          <p:cNvSpPr/>
          <p:nvPr/>
        </p:nvSpPr>
        <p:spPr>
          <a:xfrm>
            <a:off x="1646280" y="3103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ec58bedb95_1_81"/>
          <p:cNvSpPr/>
          <p:nvPr/>
        </p:nvSpPr>
        <p:spPr>
          <a:xfrm>
            <a:off x="1796400" y="9018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5" name="Google Shape;165;g2ec58bedb95_1_81"/>
          <p:cNvSpPr/>
          <p:nvPr/>
        </p:nvSpPr>
        <p:spPr>
          <a:xfrm>
            <a:off x="1796400" y="9414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6" name="Google Shape;166;g2ec58bedb95_1_81"/>
          <p:cNvSpPr/>
          <p:nvPr/>
        </p:nvSpPr>
        <p:spPr>
          <a:xfrm>
            <a:off x="1739160" y="6173280"/>
            <a:ext cx="87132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2ec58bedb95_1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ec58bedb95_1_81"/>
          <p:cNvSpPr/>
          <p:nvPr/>
        </p:nvSpPr>
        <p:spPr>
          <a:xfrm>
            <a:off x="315000" y="613116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9" name="Google Shape;169;g2ec58bedb95_1_81"/>
          <p:cNvSpPr/>
          <p:nvPr/>
        </p:nvSpPr>
        <p:spPr>
          <a:xfrm>
            <a:off x="315000" y="615924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70" name="Google Shape;170;g2ec58bedb95_1_81"/>
          <p:cNvGrpSpPr/>
          <p:nvPr/>
        </p:nvGrpSpPr>
        <p:grpSpPr>
          <a:xfrm>
            <a:off x="315360" y="1584000"/>
            <a:ext cx="11537262" cy="28818"/>
            <a:chOff x="315360" y="1584000"/>
            <a:chExt cx="11537262" cy="28818"/>
          </a:xfrm>
        </p:grpSpPr>
        <p:sp>
          <p:nvSpPr>
            <p:cNvPr id="171" name="Google Shape;171;g2ec58bedb95_1_81"/>
            <p:cNvSpPr/>
            <p:nvPr/>
          </p:nvSpPr>
          <p:spPr>
            <a:xfrm>
              <a:off x="315360" y="158400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g2ec58bedb95_1_81"/>
            <p:cNvSpPr/>
            <p:nvPr/>
          </p:nvSpPr>
          <p:spPr>
            <a:xfrm>
              <a:off x="315360" y="161244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173" name="Google Shape;173;g2ec58bedb95_1_81"/>
          <p:cNvSpPr/>
          <p:nvPr/>
        </p:nvSpPr>
        <p:spPr>
          <a:xfrm>
            <a:off x="0" y="0"/>
            <a:ext cx="12191700" cy="685770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ec58bedb95_1_81"/>
          <p:cNvSpPr/>
          <p:nvPr/>
        </p:nvSpPr>
        <p:spPr>
          <a:xfrm>
            <a:off x="126000" y="126000"/>
            <a:ext cx="11915700" cy="662370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ec58bedb95_1_81"/>
          <p:cNvSpPr/>
          <p:nvPr/>
        </p:nvSpPr>
        <p:spPr>
          <a:xfrm>
            <a:off x="609925" y="1822000"/>
            <a:ext cx="5082600" cy="396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100"/>
              <a:t>10 Mejores puntajes ICFES 2023</a:t>
            </a:r>
            <a:endParaRPr b="1" i="0" sz="3100" u="none" cap="none" strike="noStrike">
              <a:solidFill>
                <a:srgbClr val="000000"/>
              </a:solidFill>
            </a:endParaRPr>
          </a:p>
        </p:txBody>
      </p:sp>
      <p:sp>
        <p:nvSpPr>
          <p:cNvPr id="176" name="Google Shape;176;g2ec58bedb95_1_81"/>
          <p:cNvSpPr/>
          <p:nvPr/>
        </p:nvSpPr>
        <p:spPr>
          <a:xfrm>
            <a:off x="2907977" y="881701"/>
            <a:ext cx="66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177" name="Google Shape;177;g2ec58bedb95_1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2025" y="1822012"/>
            <a:ext cx="5552549" cy="39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/>
          <p:nvPr/>
        </p:nvSpPr>
        <p:spPr>
          <a:xfrm>
            <a:off x="220320" y="1654560"/>
            <a:ext cx="11726640" cy="441036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1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1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6" name="Google Shape;186;p41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7" name="Google Shape;187;p41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1"/>
          <p:cNvSpPr/>
          <p:nvPr/>
        </p:nvSpPr>
        <p:spPr>
          <a:xfrm>
            <a:off x="472726" y="1768347"/>
            <a:ext cx="11437800" cy="411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1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1" name="Google Shape;191;p41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92" name="Google Shape;192;p41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193" name="Google Shape;193;p41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4" name="Google Shape;194;p41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195" name="Google Shape;195;p41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2205301" y="1007000"/>
            <a:ext cx="7736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RANKING DE RESULTADOS PRUEBA SABER 2022-2023</a:t>
            </a:r>
            <a:endParaRPr b="1" i="0" sz="2400" u="none" cap="none" strike="noStrike">
              <a:solidFill>
                <a:srgbClr val="00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198" name="Google Shape;198;p41"/>
          <p:cNvPicPr preferRelativeResize="0"/>
          <p:nvPr/>
        </p:nvPicPr>
        <p:blipFill rotWithShape="1">
          <a:blip r:embed="rId5">
            <a:alphaModFix/>
          </a:blip>
          <a:srcRect b="861" l="1061" r="2450" t="-3425"/>
          <a:stretch/>
        </p:blipFill>
        <p:spPr>
          <a:xfrm>
            <a:off x="1919625" y="1803050"/>
            <a:ext cx="8407150" cy="40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c58bedb95_1_60"/>
          <p:cNvSpPr/>
          <p:nvPr/>
        </p:nvSpPr>
        <p:spPr>
          <a:xfrm>
            <a:off x="232380" y="1595160"/>
            <a:ext cx="11726700" cy="4410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ec58bedb95_1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ec58bedb95_1_60"/>
          <p:cNvSpPr/>
          <p:nvPr/>
        </p:nvSpPr>
        <p:spPr>
          <a:xfrm>
            <a:off x="1646280" y="310320"/>
            <a:ext cx="909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ec58bedb95_1_60"/>
          <p:cNvSpPr/>
          <p:nvPr/>
        </p:nvSpPr>
        <p:spPr>
          <a:xfrm>
            <a:off x="1796400" y="9018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7" name="Google Shape;207;g2ec58bedb95_1_60"/>
          <p:cNvSpPr/>
          <p:nvPr/>
        </p:nvSpPr>
        <p:spPr>
          <a:xfrm>
            <a:off x="1796400" y="941400"/>
            <a:ext cx="874762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8" name="Google Shape;208;g2ec58bedb95_1_60"/>
          <p:cNvSpPr/>
          <p:nvPr/>
        </p:nvSpPr>
        <p:spPr>
          <a:xfrm>
            <a:off x="1739160" y="6173280"/>
            <a:ext cx="87132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2ec58bedb95_1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ec58bedb95_1_60"/>
          <p:cNvSpPr/>
          <p:nvPr/>
        </p:nvSpPr>
        <p:spPr>
          <a:xfrm>
            <a:off x="1681920" y="943920"/>
            <a:ext cx="909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32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Reunión Estudiantes y Docentes 11°  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11" name="Google Shape;211;g2ec58bedb95_1_60"/>
          <p:cNvSpPr/>
          <p:nvPr/>
        </p:nvSpPr>
        <p:spPr>
          <a:xfrm>
            <a:off x="346680" y="1681200"/>
            <a:ext cx="11505600" cy="4324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Simulacros realizados en el transcurso de 2024</a:t>
            </a:r>
            <a:endParaRPr b="1" sz="2400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</a:rPr>
              <a:t>Simulacro No.1: </a:t>
            </a:r>
            <a:r>
              <a:rPr lang="es-ES" sz="2400">
                <a:solidFill>
                  <a:schemeClr val="dk1"/>
                </a:solidFill>
              </a:rPr>
              <a:t>Milton Ochoa (No se entregan resultados, se evalúan tiempos y forma de trabajo de los estudiantes).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</a:rPr>
              <a:t>Simulacro No. 2: </a:t>
            </a:r>
            <a:r>
              <a:rPr lang="es-ES" sz="2400">
                <a:solidFill>
                  <a:schemeClr val="dk1"/>
                </a:solidFill>
              </a:rPr>
              <a:t>Milton Ochoa (Se entregan resultados y se realiza análisis con docentes y trabajo en clase).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</a:rPr>
              <a:t>Simulacro No. 3: </a:t>
            </a:r>
            <a:r>
              <a:rPr lang="es-ES" sz="2400">
                <a:solidFill>
                  <a:schemeClr val="dk1"/>
                </a:solidFill>
              </a:rPr>
              <a:t>Helmer</a:t>
            </a:r>
            <a:r>
              <a:rPr lang="es-ES" sz="2400">
                <a:solidFill>
                  <a:schemeClr val="dk1"/>
                </a:solidFill>
              </a:rPr>
              <a:t> Pardo (Se entregan resultados y se realiza análisis con docentes y trabajo en clase).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</a:rPr>
              <a:t>Simulacro No. 4: </a:t>
            </a:r>
            <a:r>
              <a:rPr lang="es-ES" sz="2400">
                <a:solidFill>
                  <a:schemeClr val="dk1"/>
                </a:solidFill>
              </a:rPr>
              <a:t>Milton Ochoa (Se entregan resultados y se realiza análisis con docentes y trabajo en clase).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</a:rPr>
              <a:t>Simulacro No.5: </a:t>
            </a:r>
            <a:r>
              <a:rPr lang="es-ES" sz="2400">
                <a:solidFill>
                  <a:schemeClr val="dk1"/>
                </a:solidFill>
              </a:rPr>
              <a:t>(En parejas) y 6 (Individual). Se aplicará en la semana del 16 al 19 de julio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2" name="Google Shape;212;g2ec58bedb95_1_60"/>
          <p:cNvSpPr/>
          <p:nvPr/>
        </p:nvSpPr>
        <p:spPr>
          <a:xfrm>
            <a:off x="315000" y="613116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3" name="Google Shape;213;g2ec58bedb95_1_60"/>
          <p:cNvSpPr/>
          <p:nvPr/>
        </p:nvSpPr>
        <p:spPr>
          <a:xfrm>
            <a:off x="315000" y="6159240"/>
            <a:ext cx="11537262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14" name="Google Shape;214;g2ec58bedb95_1_60"/>
          <p:cNvGrpSpPr/>
          <p:nvPr/>
        </p:nvGrpSpPr>
        <p:grpSpPr>
          <a:xfrm>
            <a:off x="315360" y="1584000"/>
            <a:ext cx="11537262" cy="28818"/>
            <a:chOff x="315360" y="1584000"/>
            <a:chExt cx="11537262" cy="28818"/>
          </a:xfrm>
        </p:grpSpPr>
        <p:sp>
          <p:nvSpPr>
            <p:cNvPr id="215" name="Google Shape;215;g2ec58bedb95_1_60"/>
            <p:cNvSpPr/>
            <p:nvPr/>
          </p:nvSpPr>
          <p:spPr>
            <a:xfrm>
              <a:off x="315360" y="158400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6" name="Google Shape;216;g2ec58bedb95_1_60"/>
            <p:cNvSpPr/>
            <p:nvPr/>
          </p:nvSpPr>
          <p:spPr>
            <a:xfrm>
              <a:off x="315360" y="1612440"/>
              <a:ext cx="11537262" cy="37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217" name="Google Shape;217;g2ec58bedb95_1_60"/>
          <p:cNvSpPr/>
          <p:nvPr/>
        </p:nvSpPr>
        <p:spPr>
          <a:xfrm>
            <a:off x="0" y="0"/>
            <a:ext cx="12191700" cy="685770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ec58bedb95_1_60"/>
          <p:cNvSpPr/>
          <p:nvPr/>
        </p:nvSpPr>
        <p:spPr>
          <a:xfrm>
            <a:off x="126000" y="126000"/>
            <a:ext cx="11915700" cy="662370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"/>
          <p:cNvSpPr/>
          <p:nvPr/>
        </p:nvSpPr>
        <p:spPr>
          <a:xfrm>
            <a:off x="232380" y="1595160"/>
            <a:ext cx="11726640" cy="441036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80" y="321480"/>
            <a:ext cx="1172520" cy="1165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"/>
          <p:cNvSpPr/>
          <p:nvPr/>
        </p:nvSpPr>
        <p:spPr>
          <a:xfrm>
            <a:off x="1646280" y="310320"/>
            <a:ext cx="9090720" cy="57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I.E LEONIDAS RUBIO VILLEGAS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96400" y="9018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7" name="Google Shape;227;p3"/>
          <p:cNvSpPr/>
          <p:nvPr/>
        </p:nvSpPr>
        <p:spPr>
          <a:xfrm>
            <a:off x="1796400" y="941400"/>
            <a:ext cx="8747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8" name="Google Shape;228;p3"/>
          <p:cNvSpPr/>
          <p:nvPr/>
        </p:nvSpPr>
        <p:spPr>
          <a:xfrm>
            <a:off x="1739160" y="6173280"/>
            <a:ext cx="8713080" cy="4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¡Formamos integralmente al hombre y generamos el cambio!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00" y="259200"/>
            <a:ext cx="956160" cy="12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/>
          <p:nvPr/>
        </p:nvSpPr>
        <p:spPr>
          <a:xfrm>
            <a:off x="1681920" y="943920"/>
            <a:ext cx="909072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Reunión Estudiantes y Docentes 11°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46680" y="1681200"/>
            <a:ext cx="11505600" cy="432432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15000" y="613116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3" name="Google Shape;233;p3"/>
          <p:cNvSpPr/>
          <p:nvPr/>
        </p:nvSpPr>
        <p:spPr>
          <a:xfrm>
            <a:off x="315000" y="6159240"/>
            <a:ext cx="115372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C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34" name="Google Shape;234;p3"/>
          <p:cNvGrpSpPr/>
          <p:nvPr/>
        </p:nvGrpSpPr>
        <p:grpSpPr>
          <a:xfrm>
            <a:off x="315360" y="1584000"/>
            <a:ext cx="11537280" cy="28800"/>
            <a:chOff x="315360" y="1584000"/>
            <a:chExt cx="11537280" cy="28800"/>
          </a:xfrm>
        </p:grpSpPr>
        <p:sp>
          <p:nvSpPr>
            <p:cNvPr id="235" name="Google Shape;235;p3"/>
            <p:cNvSpPr/>
            <p:nvPr/>
          </p:nvSpPr>
          <p:spPr>
            <a:xfrm>
              <a:off x="315360" y="158400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6" name="Google Shape;236;p3"/>
            <p:cNvSpPr/>
            <p:nvPr/>
          </p:nvSpPr>
          <p:spPr>
            <a:xfrm>
              <a:off x="315360" y="1612440"/>
              <a:ext cx="11537280" cy="3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sp>
        <p:nvSpPr>
          <p:cNvPr id="237" name="Google Shape;237;p3"/>
          <p:cNvSpPr/>
          <p:nvPr/>
        </p:nvSpPr>
        <p:spPr>
          <a:xfrm>
            <a:off x="0" y="0"/>
            <a:ext cx="12191760" cy="6857640"/>
          </a:xfrm>
          <a:prstGeom prst="frame">
            <a:avLst>
              <a:gd fmla="val 1872" name="adj1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126000" y="126000"/>
            <a:ext cx="11915640" cy="6623640"/>
          </a:xfrm>
          <a:prstGeom prst="frame">
            <a:avLst>
              <a:gd fmla="val 1872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Google Shape;239;p3"/>
          <p:cNvGraphicFramePr/>
          <p:nvPr/>
        </p:nvGraphicFramePr>
        <p:xfrm>
          <a:off x="2270511" y="1919238"/>
          <a:ext cx="7545900" cy="3809100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2021-06-18T12:35:07Z</dcterms:created>
  <dc:creator>german  alexander</dc:creator>
</cp:coreProperties>
</file>